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4BC33-E0D2-4300-8E8A-38DC5F347F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A6E90-E591-4090-B357-6CA8E62D78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AC6B2-D807-4759-826B-989A0FEF58AB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50A4B-5C14-45AB-BEA1-6968B02B8B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religion/religions/rastafari/beliefs/haileselassie.s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Rastafari</a:t>
            </a:r>
            <a:r>
              <a:rPr lang="en-US" dirty="0" smtClean="0"/>
              <a:t> doesn't have a specific religious building that is set aside for worship. Rastafarians usually meet weekly, either in a believer's home or in a community centre.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Marks the date </a:t>
            </a:r>
            <a:r>
              <a:rPr lang="en-US" dirty="0" err="1" smtClean="0">
                <a:hlinkClick r:id="rId2"/>
              </a:rPr>
              <a:t>Haile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Selassie</a:t>
            </a:r>
            <a:r>
              <a:rPr lang="en-US" dirty="0" smtClean="0">
                <a:hlinkClick r:id="rId2"/>
              </a:rPr>
              <a:t> I</a:t>
            </a:r>
            <a:r>
              <a:rPr lang="en-US" dirty="0" smtClean="0"/>
              <a:t> visited Jamaica in 1966. The visit was the only time the Emperor visited Jamaica.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Customs</vt:lpstr>
      <vt:lpstr>Historic Dates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Customs</dc:title>
  <dc:creator>trevoracogar</dc:creator>
  <cp:lastModifiedBy>trevoracogar</cp:lastModifiedBy>
  <cp:revision>1</cp:revision>
  <dcterms:created xsi:type="dcterms:W3CDTF">2009-11-09T19:14:19Z</dcterms:created>
  <dcterms:modified xsi:type="dcterms:W3CDTF">2009-11-09T19:17:52Z</dcterms:modified>
</cp:coreProperties>
</file>